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257" r:id="rId3"/>
    <p:sldId id="269" r:id="rId4"/>
    <p:sldId id="260" r:id="rId5"/>
    <p:sldId id="261" r:id="rId6"/>
    <p:sldId id="262" r:id="rId7"/>
    <p:sldId id="258" r:id="rId8"/>
    <p:sldId id="282" r:id="rId9"/>
    <p:sldId id="263" r:id="rId10"/>
    <p:sldId id="264" r:id="rId11"/>
    <p:sldId id="265" r:id="rId12"/>
    <p:sldId id="266" r:id="rId13"/>
    <p:sldId id="267" r:id="rId14"/>
    <p:sldId id="268" r:id="rId15"/>
    <p:sldId id="271" r:id="rId16"/>
    <p:sldId id="272" r:id="rId17"/>
    <p:sldId id="286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3" r:id="rId27"/>
    <p:sldId id="285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0"/>
    <p:restoredTop sz="94643"/>
  </p:normalViewPr>
  <p:slideViewPr>
    <p:cSldViewPr>
      <p:cViewPr varScale="1">
        <p:scale>
          <a:sx n="120" d="100"/>
          <a:sy n="120" d="100"/>
        </p:scale>
        <p:origin x="216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33BB38-11F0-994B-A7BC-FE7D85129672}" type="datetimeFigureOut">
              <a:rPr lang="en-US" smtClean="0"/>
              <a:t>10/6/17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7916E0-38EA-B94F-9524-4799A21B91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6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916E0-38EA-B94F-9524-4799A21B915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169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7916E0-38EA-B94F-9524-4799A21B915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06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E9429-7AE2-5B49-853F-8129A14B8CA3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8D529-491F-B144-A04E-47D08144F629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2B65-3451-6348-AE82-27039F6CE7CA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8E8BB-9877-1A40-BCBF-884952DC17BF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A7207-96C4-5346-9D17-8874DCFBD580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7A04DE-B05E-7345-AE41-3E2FE3316B86}" type="datetime1">
              <a:rPr lang="en-IN" smtClean="0"/>
              <a:t>06/10/17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736B-A7B5-0948-B24D-D46D10D55AB5}" type="datetime1">
              <a:rPr lang="en-IN" smtClean="0"/>
              <a:t>06/10/17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C52BB5-A1E6-A94D-BC0E-E24BCB7E1223}" type="datetime1">
              <a:rPr lang="en-IN" smtClean="0"/>
              <a:t>06/10/17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09F17-F62E-444B-A6AA-F3402F608D70}" type="datetime1">
              <a:rPr lang="en-IN" smtClean="0"/>
              <a:t>06/10/17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7E70-6E0E-A040-87B3-CD0A66FB87DC}" type="datetime1">
              <a:rPr lang="en-IN" smtClean="0"/>
              <a:t>06/10/17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E999-482F-4D4A-A251-E579AEA79868}" type="datetime1">
              <a:rPr lang="en-IN" smtClean="0"/>
              <a:t>06/10/17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19D823A-4BDC-904D-BDA8-0B6F3989DDE6}" type="datetime1">
              <a:rPr lang="en-IN" smtClean="0"/>
              <a:t>06/10/17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555FBD2-C480-4681-A99B-B841DE17C0E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8024" y="4653136"/>
            <a:ext cx="5637010" cy="882119"/>
          </a:xfrm>
        </p:spPr>
        <p:txBody>
          <a:bodyPr>
            <a:normAutofit fontScale="25000" lnSpcReduction="20000"/>
          </a:bodyPr>
          <a:lstStyle/>
          <a:p>
            <a:r>
              <a:rPr lang="en-IN" sz="9800" dirty="0" smtClean="0"/>
              <a:t>GROUP MEMBERS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9600" dirty="0" smtClean="0"/>
              <a:t>AJAY M RAJAN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9600" dirty="0" smtClean="0"/>
              <a:t>AKSHAY 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9600" dirty="0" smtClean="0"/>
              <a:t>ALLEN ISAAC JOSE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9600" dirty="0" smtClean="0"/>
              <a:t>ARJUN K R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576" y="1340768"/>
            <a:ext cx="8208912" cy="3888432"/>
          </a:xfrm>
        </p:spPr>
        <p:txBody>
          <a:bodyPr/>
          <a:lstStyle/>
          <a:p>
            <a:pPr marL="182880" indent="0">
              <a:buNone/>
            </a:pPr>
            <a:r>
              <a:rPr lang="en-IN" dirty="0" smtClean="0"/>
              <a:t>AUTOMATIC RAIN SENSING MECHANISM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9214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16632"/>
            <a:ext cx="6512511" cy="1143000"/>
          </a:xfrm>
        </p:spPr>
        <p:txBody>
          <a:bodyPr/>
          <a:lstStyle/>
          <a:p>
            <a:pPr algn="ctr"/>
            <a:r>
              <a:rPr lang="en-IN" sz="3600" i="1" u="sng" dirty="0" smtClean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WINDSHIELD WIPER MOTOR</a:t>
            </a:r>
            <a:endParaRPr lang="en-US" sz="3600" i="1" u="sng" dirty="0">
              <a:solidFill>
                <a:schemeClr val="bg2">
                  <a:lumMod val="10000"/>
                </a:schemeClr>
              </a:solidFill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87624" y="1628800"/>
            <a:ext cx="6984776" cy="376275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194" name="Picture 2" descr="C:\Users\Abhi\Desktop\akshay 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56792"/>
            <a:ext cx="8640960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47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656" y="548680"/>
            <a:ext cx="5970494" cy="835460"/>
          </a:xfrm>
        </p:spPr>
        <p:txBody>
          <a:bodyPr>
            <a:normAutofit/>
          </a:bodyPr>
          <a:lstStyle/>
          <a:p>
            <a:pPr algn="ctr"/>
            <a:r>
              <a:rPr lang="en-IN" sz="3600" b="1" i="1" u="sng" dirty="0" smtClean="0">
                <a:latin typeface="Algerian" panose="04020705040A02060702" pitchFamily="82" charset="0"/>
              </a:rPr>
              <a:t>LINKAGE</a:t>
            </a:r>
            <a:endParaRPr lang="en-US" sz="3600" b="1" i="1" u="sng" dirty="0">
              <a:latin typeface="Algerian" panose="04020705040A02060702" pitchFamily="82" charset="0"/>
            </a:endParaRPr>
          </a:p>
        </p:txBody>
      </p:sp>
      <p:pic>
        <p:nvPicPr>
          <p:cNvPr id="9218" name="Picture 2" descr="C:\Users\Abhi\Desktop\aksh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352928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86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91680" y="332656"/>
            <a:ext cx="5970494" cy="835460"/>
          </a:xfrm>
        </p:spPr>
        <p:txBody>
          <a:bodyPr>
            <a:normAutofit/>
          </a:bodyPr>
          <a:lstStyle/>
          <a:p>
            <a:pPr algn="ctr"/>
            <a:r>
              <a:rPr lang="en-IN" sz="3600" b="1" i="1" u="sng" dirty="0" smtClean="0">
                <a:latin typeface="Algerian" panose="04020705040A02060702" pitchFamily="82" charset="0"/>
              </a:rPr>
              <a:t>WORM GEAR</a:t>
            </a:r>
            <a:endParaRPr lang="en-US" sz="3600" b="1" i="1" u="sng" dirty="0">
              <a:latin typeface="Algerian" panose="04020705040A02060702" pitchFamily="82" charset="0"/>
            </a:endParaRPr>
          </a:p>
        </p:txBody>
      </p:sp>
      <p:pic>
        <p:nvPicPr>
          <p:cNvPr id="10242" name="Picture 2" descr="C:\Users\Abhi\Desktop\akshay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24024"/>
            <a:ext cx="8784975" cy="494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252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1916832"/>
            <a:ext cx="5966666" cy="3071418"/>
          </a:xfrm>
        </p:spPr>
        <p:txBody>
          <a:bodyPr/>
          <a:lstStyle/>
          <a:p>
            <a:pPr marL="0" indent="0" algn="l">
              <a:buNone/>
            </a:pPr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1.RUBBER BLADE</a:t>
            </a:r>
            <a:b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IN" sz="2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2.ARMS</a:t>
            </a:r>
            <a:b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IN" sz="2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3.SPRING LINKAGE</a:t>
            </a:r>
            <a:b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>
                <a:solidFill>
                  <a:schemeClr val="accent5">
                    <a:lumMod val="50000"/>
                  </a:schemeClr>
                </a:solidFill>
              </a:rPr>
              <a:t/>
            </a:r>
            <a:br>
              <a:rPr lang="en-IN" sz="2400" dirty="0">
                <a:solidFill>
                  <a:schemeClr val="accent5">
                    <a:lumMod val="50000"/>
                  </a:schemeClr>
                </a:solidFill>
              </a:rPr>
            </a:br>
            <a:r>
              <a:rPr lang="en-IN" sz="2400" dirty="0" smtClean="0">
                <a:solidFill>
                  <a:schemeClr val="accent5">
                    <a:lumMod val="50000"/>
                  </a:schemeClr>
                </a:solidFill>
              </a:rPr>
              <a:t>4.PIVOTS &amp; BRACKETS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656" y="260648"/>
            <a:ext cx="5970494" cy="835460"/>
          </a:xfrm>
        </p:spPr>
        <p:txBody>
          <a:bodyPr>
            <a:normAutofit/>
          </a:bodyPr>
          <a:lstStyle/>
          <a:p>
            <a:pPr algn="ctr"/>
            <a:r>
              <a:rPr lang="en-IN" sz="3600" b="1" i="1" u="sng" dirty="0" smtClean="0">
                <a:latin typeface="Algerian" panose="04020705040A02060702" pitchFamily="82" charset="0"/>
              </a:rPr>
              <a:t>VISIBLE PARTS</a:t>
            </a:r>
            <a:endParaRPr lang="en-US" sz="3600" b="1" i="1" u="sng" dirty="0">
              <a:latin typeface="Algerian" panose="04020705040A02060702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277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0"/>
            <a:ext cx="6512511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IN" sz="3600" i="1" u="sng" dirty="0" smtClean="0">
                <a:latin typeface="Algerian" panose="04020705040A02060702" pitchFamily="82" charset="0"/>
              </a:rPr>
              <a:t>PRESSURE POINTS</a:t>
            </a:r>
            <a:endParaRPr lang="en-US" sz="3600" i="1" u="sng" dirty="0">
              <a:latin typeface="Algerian" panose="04020705040A02060702" pitchFamily="8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87624" y="1772816"/>
            <a:ext cx="6400800" cy="3474720"/>
          </a:xfrm>
        </p:spPr>
        <p:txBody>
          <a:bodyPr/>
          <a:lstStyle/>
          <a:p>
            <a:endParaRPr lang="en-US"/>
          </a:p>
        </p:txBody>
      </p:sp>
      <p:pic>
        <p:nvPicPr>
          <p:cNvPr id="11266" name="Picture 2" descr="C:\Users\Abhi\Desktop\conventional-vs-flat-windscreen-wip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36650"/>
            <a:ext cx="7200800" cy="560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72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2816590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/>
              <a:t>PROPOSED DESIGN</a:t>
            </a:r>
            <a:br>
              <a:rPr lang="en-US" sz="5400" dirty="0"/>
            </a:br>
            <a:endParaRPr lang="en-US" sz="5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42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024"/>
            <a:ext cx="8352928" cy="56886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43808" y="6093296"/>
            <a:ext cx="273630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/>
              <a:t>Ton = 1.1 R1 C1</a:t>
            </a:r>
            <a:endParaRPr lang="en-US" sz="27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54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035"/>
            <a:ext cx="6273800" cy="48641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00563" y="188640"/>
            <a:ext cx="66799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OUTPUT WAVEFORM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2088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37284"/>
            <a:ext cx="8448754" cy="48697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108520" y="182958"/>
            <a:ext cx="8900344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smtClean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</a:rPr>
              <a:t>SENSOR USING CONDUCTING INK </a:t>
            </a:r>
            <a:endParaRPr lang="en-US" sz="5400" b="1" cap="none" spc="0" dirty="0">
              <a:ln w="12700" cmpd="sng">
                <a:solidFill>
                  <a:schemeClr val="tx1"/>
                </a:solidFill>
                <a:prstDash val="solid"/>
              </a:ln>
              <a:solidFill>
                <a:schemeClr val="accent5">
                  <a:lumMod val="60000"/>
                  <a:lumOff val="4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529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7638418" cy="518457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15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7" y="2348880"/>
            <a:ext cx="7910264" cy="4320480"/>
          </a:xfrm>
        </p:spPr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r>
              <a:rPr lang="en-IN" sz="3200" b="0" dirty="0" smtClean="0"/>
              <a:t>WHY WIPERS…..?</a:t>
            </a:r>
            <a:br>
              <a:rPr lang="en-IN" sz="3200" b="0" dirty="0" smtClean="0"/>
            </a:br>
            <a:r>
              <a:rPr lang="en-IN" sz="3200" b="0" dirty="0" smtClean="0"/>
              <a:t/>
            </a:r>
            <a:br>
              <a:rPr lang="en-IN" sz="3200" b="0" dirty="0" smtClean="0"/>
            </a:br>
            <a:r>
              <a:rPr lang="en-IN" sz="3200" b="0" dirty="0" smtClean="0"/>
              <a:t/>
            </a:r>
            <a:br>
              <a:rPr lang="en-IN" sz="3200" b="0" dirty="0" smtClean="0"/>
            </a:br>
            <a:r>
              <a:rPr lang="en-IN" sz="3200" b="0" dirty="0" smtClean="0"/>
              <a:t/>
            </a:r>
            <a:br>
              <a:rPr lang="en-IN" sz="3200" b="0" dirty="0" smtClean="0"/>
            </a:br>
            <a:endParaRPr lang="en-US" sz="3200" b="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548680"/>
            <a:ext cx="6400800" cy="1584176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IN" sz="6600" dirty="0" smtClean="0"/>
              <a:t>INTRODUCTION</a:t>
            </a:r>
            <a:endParaRPr lang="en-US" sz="6600" dirty="0"/>
          </a:p>
        </p:txBody>
      </p:sp>
      <p:pic>
        <p:nvPicPr>
          <p:cNvPr id="3074" name="Picture 2" descr="C:\Users\Abhi\Desktop\images WIND SCREE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442078"/>
            <a:ext cx="6408712" cy="3227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16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772816"/>
            <a:ext cx="6660232" cy="499517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24544" y="108500"/>
            <a:ext cx="928903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PASTING THE SENSOR MODULE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825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67744" y="260648"/>
            <a:ext cx="43252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COMPARISON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6"/>
            <a:ext cx="4392488" cy="31393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488" y="2148804"/>
            <a:ext cx="4751512" cy="312343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88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0"/>
            <a:ext cx="8352928" cy="56886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419872" y="6093296"/>
            <a:ext cx="265848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Ton = 1.1 R1 C1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48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195736" y="188640"/>
            <a:ext cx="43611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ADVANTAGES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1484784"/>
            <a:ext cx="8356134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COMFORT OF DRIVER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REDUCE POWER CONSUMPTION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USEFUL IN HEAVY TRAFFIC AREAS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CHEAPER THAN EXISTING AUTOMATIC MECHANISM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HANDS-FREE MECHANISM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AUTOMATIC BRAKING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21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07704" y="116632"/>
            <a:ext cx="49991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DISADVANTAGE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450" y="1772816"/>
            <a:ext cx="895962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ABSENCE OF SPEED CONTROL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LACK OF ACCURACY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/>
          </a:p>
          <a:p>
            <a:pPr marL="285750" indent="-285750">
              <a:buFont typeface="Wingdings" charset="2"/>
              <a:buChar char="Ø"/>
            </a:pPr>
            <a:r>
              <a:rPr lang="en-US" sz="2800" dirty="0" smtClean="0"/>
              <a:t>SYSTEM IS APPLIED ONLY WHEN WATER FALLS ON THE WINDSHIELD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1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23528" y="188640"/>
            <a:ext cx="82321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ADVANCED TECHNOLOGY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355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sz="3000" dirty="0" smtClean="0"/>
              <a:t>OPTICAL SENSOR</a:t>
            </a:r>
            <a:endParaRPr lang="en-US" sz="3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55" y="2348880"/>
            <a:ext cx="4824536" cy="3429248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8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484784"/>
            <a:ext cx="4493344" cy="373764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989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0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bhi\Desktop\windshield-wiper-linkage-www-autozone-co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588"/>
            <a:ext cx="8105403" cy="654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80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7731" y="404664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WITHOUT WIPER……….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3608" y="2132856"/>
            <a:ext cx="6400800" cy="3474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 descr="C:\Users\Abhi\Desktop\images (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568952" cy="482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06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620688"/>
            <a:ext cx="6512511" cy="1143000"/>
          </a:xfrm>
        </p:spPr>
        <p:txBody>
          <a:bodyPr/>
          <a:lstStyle/>
          <a:p>
            <a:pPr marL="0" indent="0">
              <a:buNone/>
            </a:pPr>
            <a:r>
              <a:rPr lang="en-IN" dirty="0" smtClean="0"/>
              <a:t>WITH WIPER……….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043608" y="2708920"/>
            <a:ext cx="6400800" cy="347472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 descr="C:\Users\Abhi\Desktop\downl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916832"/>
            <a:ext cx="8496944" cy="475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99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1340768"/>
            <a:ext cx="7200800" cy="4176464"/>
          </a:xfrm>
        </p:spPr>
        <p:txBody>
          <a:bodyPr/>
          <a:lstStyle/>
          <a:p>
            <a:pPr marL="0" indent="0" algn="l">
              <a:buNone/>
            </a:pPr>
            <a:r>
              <a:rPr lang="en-IN" sz="2400" dirty="0" smtClean="0"/>
              <a:t>FASTER MOVING TRAFFIC</a:t>
            </a:r>
            <a:br>
              <a:rPr lang="en-IN" sz="2400" dirty="0" smtClean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 smtClean="0"/>
              <a:t>FOUL WEATHER CONDITIONS</a:t>
            </a:r>
            <a:br>
              <a:rPr lang="en-IN" sz="2400" dirty="0" smtClean="0"/>
            </a:br>
            <a:r>
              <a:rPr lang="en-IN" sz="2400" dirty="0" smtClean="0"/>
              <a:t/>
            </a:r>
            <a:br>
              <a:rPr lang="en-IN" sz="2400" dirty="0" smtClean="0"/>
            </a:br>
            <a:r>
              <a:rPr lang="en-IN" sz="2400" dirty="0" smtClean="0"/>
              <a:t>IN MOTOR SPEED RACING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r>
              <a:rPr lang="en-IN" sz="2400" dirty="0" smtClean="0"/>
              <a:t>COMFORT TO PEOPLE(LUXURY COMFORT)</a:t>
            </a:r>
            <a:br>
              <a:rPr lang="en-IN" sz="2400" dirty="0" smtClean="0"/>
            </a:br>
            <a:r>
              <a:rPr lang="en-IN" sz="2400" dirty="0"/>
              <a:t/>
            </a:r>
            <a:br>
              <a:rPr lang="en-IN" sz="2400" dirty="0"/>
            </a:b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5616" y="476672"/>
            <a:ext cx="5970494" cy="83546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 smtClean="0"/>
              <a:t>WHY AUTOMATIC WIPER SYSTEM?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183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bhi\Desktop\automatic-rain-sensingwindshieldwiper-ppt-13-63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20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852936"/>
            <a:ext cx="9144000" cy="1143000"/>
          </a:xfrm>
        </p:spPr>
        <p:txBody>
          <a:bodyPr/>
          <a:lstStyle/>
          <a:p>
            <a:pPr marL="0" indent="0" algn="ctr">
              <a:buNone/>
            </a:pPr>
            <a:r>
              <a:rPr lang="en-US" sz="6000" dirty="0" smtClean="0"/>
              <a:t>EXISTING MECHANISM</a:t>
            </a:r>
            <a:endParaRPr lang="en-US" sz="6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325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4005064"/>
            <a:ext cx="7676333" cy="2423346"/>
          </a:xfrm>
        </p:spPr>
        <p:txBody>
          <a:bodyPr/>
          <a:lstStyle/>
          <a:p>
            <a:pPr marL="0" indent="0" algn="l">
              <a:buNone/>
            </a:pPr>
            <a:r>
              <a:rPr lang="en-IN" sz="2800" i="1" u="sng" dirty="0" smtClean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>THREE MAIN PARTS</a:t>
            </a:r>
            <a:br>
              <a:rPr lang="en-IN" sz="2800" i="1" u="sng" dirty="0" smtClean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</a:br>
            <a:r>
              <a:rPr lang="en-IN" sz="2800" i="1" u="sng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  <a:t/>
            </a:r>
            <a:br>
              <a:rPr lang="en-IN" sz="2800" i="1" u="sng" dirty="0">
                <a:solidFill>
                  <a:schemeClr val="bg2">
                    <a:lumMod val="10000"/>
                  </a:schemeClr>
                </a:solidFill>
                <a:latin typeface="Algerian" panose="04020705040A02060702" pitchFamily="82" charset="0"/>
              </a:rPr>
            </a:br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1.WINDSHIELD WIPER MOTOR</a:t>
            </a:r>
            <a:b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2.LINKAGE</a:t>
            </a:r>
            <a:b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IN" sz="24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2400" dirty="0" smtClean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3.WORM GEAR</a:t>
            </a: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 smtClean="0"/>
              <a:t/>
            </a:r>
            <a:br>
              <a:rPr lang="en-IN" sz="2800" dirty="0" smtClean="0"/>
            </a:br>
            <a:r>
              <a:rPr lang="en-IN" sz="2800" dirty="0"/>
              <a:t/>
            </a:r>
            <a:br>
              <a:rPr lang="en-IN" sz="2800" dirty="0"/>
            </a:br>
            <a:endParaRPr lang="en-US" sz="2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31640" y="332656"/>
            <a:ext cx="5970494" cy="835460"/>
          </a:xfrm>
        </p:spPr>
        <p:txBody>
          <a:bodyPr>
            <a:noAutofit/>
          </a:bodyPr>
          <a:lstStyle/>
          <a:p>
            <a:pPr algn="ctr"/>
            <a:r>
              <a:rPr lang="en-IN" sz="3600" b="1" i="1" u="sng" dirty="0" smtClean="0">
                <a:solidFill>
                  <a:schemeClr val="tx1"/>
                </a:solidFill>
                <a:latin typeface="Algerian" panose="04020705040A02060702" pitchFamily="82" charset="0"/>
              </a:rPr>
              <a:t>HOW DO WINDSHIELD WIPER WORKS…?</a:t>
            </a:r>
            <a:endParaRPr lang="en-US" sz="3600" b="1" i="1" u="sng" dirty="0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5FBD2-C480-4681-A99B-B841DE17C0E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160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HGｺﾞｼｯｸM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201</TotalTime>
  <Words>155</Words>
  <Application>Microsoft Macintosh PowerPoint</Application>
  <PresentationFormat>On-screen Show (4:3)</PresentationFormat>
  <Paragraphs>79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Algerian</vt:lpstr>
      <vt:lpstr>Calibri</vt:lpstr>
      <vt:lpstr>Georgia</vt:lpstr>
      <vt:lpstr>Trebuchet MS</vt:lpstr>
      <vt:lpstr>Wingdings</vt:lpstr>
      <vt:lpstr>Arial</vt:lpstr>
      <vt:lpstr>Slipstream</vt:lpstr>
      <vt:lpstr>AUTOMATIC RAIN SENSING MECHANISM</vt:lpstr>
      <vt:lpstr>WHY WIPERS…..?    </vt:lpstr>
      <vt:lpstr>PowerPoint Presentation</vt:lpstr>
      <vt:lpstr>WITHOUT WIPER……….</vt:lpstr>
      <vt:lpstr>WITH WIPER……….</vt:lpstr>
      <vt:lpstr>FASTER MOVING TRAFFIC  FOUL WEATHER CONDITIONS  IN MOTOR SPEED RACING  COMFORT TO PEOPLE(LUXURY COMFORT)  </vt:lpstr>
      <vt:lpstr>PowerPoint Presentation</vt:lpstr>
      <vt:lpstr>EXISTING MECHANISM</vt:lpstr>
      <vt:lpstr>THREE MAIN PARTS  1.WINDSHIELD WIPER MOTOR  2.LINKAGE  3.WORM GEAR   </vt:lpstr>
      <vt:lpstr>WINDSHIELD WIPER MOTOR</vt:lpstr>
      <vt:lpstr>PowerPoint Presentation</vt:lpstr>
      <vt:lpstr>PowerPoint Presentation</vt:lpstr>
      <vt:lpstr>1.RUBBER BLADE  2.ARMS  3.SPRING LINKAGE  4.PIVOTS &amp; BRACKETS</vt:lpstr>
      <vt:lpstr>PRESSURE POINTS</vt:lpstr>
      <vt:lpstr>PROPOSED DESIGN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RAIN SENSING MECHANISM</dc:title>
  <dc:creator>Abhi</dc:creator>
  <cp:lastModifiedBy>Microsoft Office User</cp:lastModifiedBy>
  <cp:revision>23</cp:revision>
  <dcterms:created xsi:type="dcterms:W3CDTF">2017-10-06T04:56:58Z</dcterms:created>
  <dcterms:modified xsi:type="dcterms:W3CDTF">2017-10-06T09:27:17Z</dcterms:modified>
</cp:coreProperties>
</file>